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92" y="5989320"/>
            <a:ext cx="3858768" cy="6126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989320"/>
            <a:ext cx="3858768" cy="612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78992" y="6108192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Pi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1636776"/>
            <a:ext cx="8010144" cy="4078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Docker: Understanding Its Benefits for Website Deployment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5202936" y="6108192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Date: 202X.XX.XX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71423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659368"/>
          </a:xfrm>
          <a:prstGeom prst="rect">
            <a:avLst/>
          </a:prstGeom>
        </p:spPr>
      </p:pic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1865376"/>
          <a:ext cx="12984480" cy="5742432"/>
        </p:xfrm>
        <a:graphic>
          <a:graphicData uri="http://schemas.openxmlformats.org/drawingml/2006/table">
            <a:tbl>
              <a:tblPr/>
              <a:tblGrid>
                <a:gridCol w="4328160"/>
                <a:gridCol w="4328160"/>
                <a:gridCol w="4328160"/>
              </a:tblGrid>
              <a:tr h="94183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Feature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Docker Deployment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Traditional Deployment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Portability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High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Low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Scalability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High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Moderate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Resource Usage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Efficient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Heavy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Environment Consistency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High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Variable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Security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Container isolation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Risk of interference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Comparison of Deployment Strategies</a:t>
            </a:r>
            <a:endParaRPr lang="en-US" sz="46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Key Components of a Dockerized Website</a:t>
            </a:r>
            <a:endParaRPr lang="en-US" sz="64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0" y="3136392"/>
            <a:ext cx="914400" cy="12252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696" y="3136392"/>
            <a:ext cx="1225296" cy="12252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680" y="3136392"/>
            <a:ext cx="1225296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66960" y="4480560"/>
            <a:ext cx="3593592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Container Orchestration: Management of multiple containers, ensuring they work together as needed.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21214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Essential Docker Components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1078992" y="4480560"/>
            <a:ext cx="359359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Dockerfiles: Scripts that contain a series of instructions on how to build a Docker image.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522976" y="4480560"/>
            <a:ext cx="359359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Docker Compose: A tool for defining and running multi-container Docker applications.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Live Deployment Workflow</a:t>
            </a:r>
            <a:endParaRPr lang="en-US" sz="64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64" y="2624328"/>
            <a:ext cx="1024128" cy="8138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448" y="2624328"/>
            <a:ext cx="612648" cy="8138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728" y="4809744"/>
            <a:ext cx="713232" cy="8138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744" y="4809744"/>
            <a:ext cx="713232" cy="8138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4328" y="2624328"/>
            <a:ext cx="512064" cy="81381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6848" y="4809744"/>
            <a:ext cx="813816" cy="81381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078992" y="5742432"/>
            <a:ext cx="3593592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Step 4: Run the container from the Docker image.</a:t>
            </a:r>
            <a:endParaRPr lang="en-US" sz="1850" dirty="0"/>
          </a:p>
        </p:txBody>
      </p:sp>
      <p:sp>
        <p:nvSpPr>
          <p:cNvPr id="11" name="Text 1"/>
          <p:cNvSpPr/>
          <p:nvPr/>
        </p:nvSpPr>
        <p:spPr>
          <a:xfrm>
            <a:off x="5522976" y="5742432"/>
            <a:ext cx="3593592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Step 5: Test the running application.</a:t>
            </a:r>
            <a:endParaRPr lang="en-US" sz="1850" dirty="0"/>
          </a:p>
        </p:txBody>
      </p:sp>
      <p:sp>
        <p:nvSpPr>
          <p:cNvPr id="12" name="Text 2"/>
          <p:cNvSpPr/>
          <p:nvPr/>
        </p:nvSpPr>
        <p:spPr>
          <a:xfrm>
            <a:off x="5522976" y="3557016"/>
            <a:ext cx="3593592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Step 2: Create a Dockerfile for your application.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832104" y="16093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Steps to Deploy a Website Using Docker</a:t>
            </a:r>
            <a:endParaRPr lang="en-US" sz="4640" dirty="0"/>
          </a:p>
        </p:txBody>
      </p:sp>
      <p:sp>
        <p:nvSpPr>
          <p:cNvPr id="14" name="Text 4"/>
          <p:cNvSpPr/>
          <p:nvPr/>
        </p:nvSpPr>
        <p:spPr>
          <a:xfrm>
            <a:off x="9966960" y="5742432"/>
            <a:ext cx="3593592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Step 6: Deploy to production using Docker.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9966960" y="3557016"/>
            <a:ext cx="3593592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Step 3: Build your Docker image using the Dockerfile.</a:t>
            </a: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1078992" y="3557016"/>
            <a:ext cx="3593592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Step 1: Install Docker on your local machine.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Real-World Use Cases</a:t>
            </a:r>
            <a:endParaRPr lang="en-US" sz="64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231136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Successful Implementations of Docker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5120640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Startups leverage Docker to reduce infrastructure costs and enhance deployment speed.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4105656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Companies like Google, Spotify, and PayPal utilize Docker for efficient application deployment.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Conclusion &amp; Next Steps</a:t>
            </a:r>
            <a:endParaRPr lang="en-US" sz="64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754880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Encouraging teams to adopt Docker can streamline processes and enhance productivity.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3730752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Docker offers significant benefits, including portability, scalability, efficiency, and security for website deployment.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259689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Summary and Call to Action</a:t>
            </a:r>
            <a:endParaRPr lang="en-US" sz="46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8992" y="4892040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Key Components of a Dockerized Website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1078992" y="58978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Real-World Use Cases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7571232" y="4892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Live Deployment Workflow</a:t>
            </a:r>
            <a:endParaRPr lang="en-US" sz="2320" dirty="0"/>
          </a:p>
        </p:txBody>
      </p:sp>
      <p:sp>
        <p:nvSpPr>
          <p:cNvPr id="6" name="Text 3"/>
          <p:cNvSpPr/>
          <p:nvPr/>
        </p:nvSpPr>
        <p:spPr>
          <a:xfrm>
            <a:off x="1078992" y="3895344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Why Use Docker for Website Deployment?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7571232" y="32552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How Docker Works</a:t>
            </a:r>
            <a:endParaRPr lang="en-US" sz="2320" dirty="0"/>
          </a:p>
        </p:txBody>
      </p:sp>
      <p:sp>
        <p:nvSpPr>
          <p:cNvPr id="8" name="Text 5"/>
          <p:cNvSpPr/>
          <p:nvPr/>
        </p:nvSpPr>
        <p:spPr>
          <a:xfrm>
            <a:off x="832104" y="183794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6410" dirty="0"/>
          </a:p>
        </p:txBody>
      </p:sp>
      <p:sp>
        <p:nvSpPr>
          <p:cNvPr id="9" name="Text 6"/>
          <p:cNvSpPr/>
          <p:nvPr/>
        </p:nvSpPr>
        <p:spPr>
          <a:xfrm>
            <a:off x="1078992" y="32552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Introduction to Docker</a:t>
            </a:r>
            <a:endParaRPr lang="en-US" sz="2320" dirty="0"/>
          </a:p>
        </p:txBody>
      </p:sp>
      <p:sp>
        <p:nvSpPr>
          <p:cNvPr id="10" name="Text 7"/>
          <p:cNvSpPr/>
          <p:nvPr/>
        </p:nvSpPr>
        <p:spPr>
          <a:xfrm>
            <a:off x="7571232" y="58978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Conclusion &amp; Next Steps</a:t>
            </a:r>
            <a:endParaRPr lang="en-US" sz="2320" dirty="0"/>
          </a:p>
        </p:txBody>
      </p:sp>
      <p:sp>
        <p:nvSpPr>
          <p:cNvPr id="11" name="Text 8"/>
          <p:cNvSpPr/>
          <p:nvPr/>
        </p:nvSpPr>
        <p:spPr>
          <a:xfrm>
            <a:off x="7571232" y="38953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Docker vs. Traditional Deployment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Introduction to Docker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0" y="2715768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2715768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901184"/>
            <a:ext cx="539496" cy="5394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4901184"/>
            <a:ext cx="539496" cy="5394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029200" y="28346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1024128" y="28346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24128" y="502005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5029200" y="502005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5669280" y="4901184"/>
            <a:ext cx="315468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Docker has gained popularity due to its efficiency and ease of use.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5669280" y="2715768"/>
            <a:ext cx="3154680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uses containerization to package applications and their dependencies together.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1673352" y="2715768"/>
            <a:ext cx="3154680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Docker is an open-source platform that automates the deployment, scaling, and management of applications.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832104" y="143560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Overview of Docker</a:t>
            </a:r>
            <a:endParaRPr lang="en-US" sz="4640" dirty="0"/>
          </a:p>
        </p:txBody>
      </p:sp>
      <p:sp>
        <p:nvSpPr>
          <p:cNvPr id="16" name="Text 8"/>
          <p:cNvSpPr/>
          <p:nvPr/>
        </p:nvSpPr>
        <p:spPr>
          <a:xfrm>
            <a:off x="1673352" y="4901184"/>
            <a:ext cx="3154680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Containerization ensures that applications run consistently across different computing environments.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How Docker Works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544" y="2953512"/>
            <a:ext cx="1371600" cy="12252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0" y="2953512"/>
            <a:ext cx="1371600" cy="12252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832" y="2953512"/>
            <a:ext cx="1069848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92938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Containers, Images, and Docker Engine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966960" y="4288536"/>
            <a:ext cx="359359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Docker Engine: The runtime that enables users to build, run, and manage containers.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1078992" y="4288536"/>
            <a:ext cx="3593592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Containers: Lightweight, portable, and self-sufficient units that contain everything needed to run a piece of software.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522976" y="4288536"/>
            <a:ext cx="3593592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Images: Read-only templates used to create containers.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Why Use Docker for Website Deployment?</a:t>
            </a:r>
            <a:endParaRPr lang="en-US" sz="64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2980944"/>
            <a:ext cx="3502152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Portability: Applications can easily move between different environments without compatibility issues.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184708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Benefits of Using Docker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0058400" y="2980944"/>
            <a:ext cx="3502152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Scalability: Containers can be deployed across multiple servers, making it simple to scale applications up or down.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058400" y="4754880"/>
            <a:ext cx="350215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Security: Provides isolation between applications, enhancing security.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053328" y="4754880"/>
            <a:ext cx="3502152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Efficiency: Reduces overhead by sharing the operating system kernel between containers.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Docker vs. Traditional Deployment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2025-03-31T06:50:57Z</dcterms:created>
  <dcterms:modified xsi:type="dcterms:W3CDTF">2025-03-31T06:50:57Z</dcterms:modified>
</cp:coreProperties>
</file>